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7026" r:id="rId4"/>
  </p:sldMasterIdLst>
  <p:notesMasterIdLst>
    <p:notesMasterId r:id="rId7"/>
  </p:notesMasterIdLst>
  <p:handoutMasterIdLst>
    <p:handoutMasterId r:id="rId8"/>
  </p:handoutMasterIdLst>
  <p:sldIdLst>
    <p:sldId id="1284" r:id="rId5"/>
    <p:sldId id="1287" r:id="rId6"/>
  </p:sldIdLst>
  <p:sldSz cx="9144000" cy="6858000" type="screen4x3"/>
  <p:notesSz cx="7010400" cy="9296400"/>
  <p:custDataLst>
    <p:tags r:id="rId9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408" userDrawn="1">
          <p15:clr>
            <a:srgbClr val="A4A3A4"/>
          </p15:clr>
        </p15:guide>
        <p15:guide id="2" orient="horz" pos="490" userDrawn="1">
          <p15:clr>
            <a:srgbClr val="A4A3A4"/>
          </p15:clr>
        </p15:guide>
        <p15:guide id="3" orient="horz" pos="93" userDrawn="1">
          <p15:clr>
            <a:srgbClr val="A4A3A4"/>
          </p15:clr>
        </p15:guide>
        <p15:guide id="4" pos="2364" userDrawn="1">
          <p15:clr>
            <a:srgbClr val="A4A3A4"/>
          </p15:clr>
        </p15:guide>
        <p15:guide id="5" pos="1478" userDrawn="1">
          <p15:clr>
            <a:srgbClr val="A4A3A4"/>
          </p15:clr>
        </p15:guide>
        <p15:guide id="6" pos="691" userDrawn="1">
          <p15:clr>
            <a:srgbClr val="A4A3A4"/>
          </p15:clr>
        </p15:guide>
        <p15:guide id="7" pos="366" userDrawn="1">
          <p15:clr>
            <a:srgbClr val="A4A3A4"/>
          </p15:clr>
        </p15:guide>
        <p15:guide id="8" pos="2872" userDrawn="1">
          <p15:clr>
            <a:srgbClr val="A4A3A4"/>
          </p15:clr>
        </p15:guide>
        <p15:guide id="9" pos="395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A00"/>
    <a:srgbClr val="32001A"/>
    <a:srgbClr val="680036"/>
    <a:srgbClr val="E20074"/>
    <a:srgbClr val="FF00FF"/>
    <a:srgbClr val="FF37A0"/>
    <a:srgbClr val="FF83B5"/>
    <a:srgbClr val="00FF00"/>
    <a:srgbClr val="F4CBD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85" autoAdjust="0"/>
    <p:restoredTop sz="95742" autoAdjust="0"/>
  </p:normalViewPr>
  <p:slideViewPr>
    <p:cSldViewPr snapToObjects="1">
      <p:cViewPr varScale="1">
        <p:scale>
          <a:sx n="80" d="100"/>
          <a:sy n="80" d="100"/>
        </p:scale>
        <p:origin x="1284" y="90"/>
      </p:cViewPr>
      <p:guideLst>
        <p:guide orient="horz" pos="3408"/>
        <p:guide orient="horz" pos="490"/>
        <p:guide orient="horz" pos="93"/>
        <p:guide pos="2364"/>
        <p:guide pos="1478"/>
        <p:guide pos="691"/>
        <p:guide pos="366"/>
        <p:guide pos="2872"/>
        <p:guide pos="395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1584" y="498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82D4C86-9A44-4736-9403-C4EFB0613FCC}" type="datetimeFigureOut">
              <a:rPr lang="en-US"/>
              <a:pPr>
                <a:defRPr/>
              </a:pPr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F1F605A-34C6-49C3-9A48-FEA2426443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7728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FF2E76C-DFD5-4850-8F68-58D9C112C4B1}" type="datetimeFigureOut">
              <a:rPr lang="en-US"/>
              <a:pPr>
                <a:defRPr/>
              </a:pPr>
              <a:t>3/27/2019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95E0C7D-A460-4995-B469-BDC4A30B27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2198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T-Mobile Confidential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CEF76-7E09-4DD8-A3AA-2F0AFA3903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24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T-Mobile Confidential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9B0D6-F64F-4A17-B649-DFEA9EB6EB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76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6257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4771"/>
            <a:ext cx="2895600" cy="365125"/>
          </a:xfrm>
        </p:spPr>
        <p:txBody>
          <a:bodyPr/>
          <a:lstStyle>
            <a:lvl1pPr algn="ctr">
              <a:defRPr sz="750" dirty="0">
                <a:solidFill>
                  <a:srgbClr val="6A6A6A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T-Mobile Confidential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313742" y="6354771"/>
            <a:ext cx="746125" cy="365125"/>
          </a:xfrm>
        </p:spPr>
        <p:txBody>
          <a:bodyPr/>
          <a:lstStyle>
            <a:lvl1pPr algn="r">
              <a:defRPr sz="750">
                <a:solidFill>
                  <a:srgbClr val="6A6A6A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60676992-27D3-430F-B7F3-F91E2DAD7A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07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Slide_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T-Mobile Confidential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195084"/>
            <a:ext cx="8412480" cy="737297"/>
          </a:xfrm>
        </p:spPr>
        <p:txBody>
          <a:bodyPr>
            <a:noAutofit/>
          </a:bodyPr>
          <a:lstStyle>
            <a:lvl1pPr>
              <a:defRPr sz="3200" baseline="0">
                <a:solidFill>
                  <a:srgbClr val="E20074"/>
                </a:solidFill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16" name="Slide Number Placeholder 5"/>
          <p:cNvSpPr txBox="1">
            <a:spLocks/>
          </p:cNvSpPr>
          <p:nvPr/>
        </p:nvSpPr>
        <p:spPr>
          <a:xfrm>
            <a:off x="8616801" y="196589"/>
            <a:ext cx="408940" cy="284156"/>
          </a:xfrm>
          <a:prstGeom prst="rect">
            <a:avLst/>
          </a:prstGeom>
        </p:spPr>
        <p:txBody>
          <a:bodyPr vert="horz" lIns="68681" tIns="34340" rIns="68681" bIns="34340" rtlCol="0" anchor="ctr"/>
          <a:lstStyle>
            <a:defPPr>
              <a:defRPr lang="en-US"/>
            </a:defPPr>
            <a:lvl1pPr marL="0" algn="l" defTabSz="343403" rtl="0" eaLnBrk="1" latinLnBrk="0" hangingPunct="1">
              <a:defRPr sz="900" kern="1200">
                <a:solidFill>
                  <a:srgbClr val="FFFFFF"/>
                </a:solidFill>
                <a:latin typeface="Tele-GroteskHal" pitchFamily="2" charset="0"/>
                <a:ea typeface="+mn-ea"/>
                <a:cs typeface="+mn-cs"/>
              </a:defRPr>
            </a:lvl1pPr>
            <a:lvl2pPr marL="34340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6806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09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3612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7015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60418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3820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722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F40C39-5108-E841-85F7-F0B9C0D30E8D}" type="slidenum">
              <a:rPr lang="en-US" sz="1400" smtClean="0">
                <a:solidFill>
                  <a:schemeClr val="bg1"/>
                </a:solidFill>
                <a:latin typeface="Tele-GroteskNor" pitchFamily="2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Tele-GroteskNor" pitchFamily="2" charset="0"/>
            </a:endParaRP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79614" y="1288906"/>
            <a:ext cx="6984774" cy="499124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92895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432183"/>
            <a:ext cx="9144000" cy="3425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5" name="Picture 14" descr="28350-40357-Sanders_11101_TMobile_C-002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"/>
            <a:ext cx="9144000" cy="568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 userDrawn="1"/>
        </p:nvSpPr>
        <p:spPr>
          <a:xfrm>
            <a:off x="903289" y="771525"/>
            <a:ext cx="2901950" cy="2901950"/>
          </a:xfrm>
          <a:prstGeom prst="roundRect">
            <a:avLst>
              <a:gd name="adj" fmla="val 2862"/>
            </a:avLst>
          </a:prstGeom>
          <a:solidFill>
            <a:srgbClr val="E200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5545146"/>
            <a:ext cx="9144000" cy="136525"/>
          </a:xfrm>
          <a:prstGeom prst="rect">
            <a:avLst/>
          </a:prstGeom>
          <a:solidFill>
            <a:srgbClr val="E200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8" name="Picture 17" descr="11596-15266-TMOLogo_MG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2" t="21722" r="10237" b="21378"/>
          <a:stretch>
            <a:fillRect/>
          </a:stretch>
        </p:blipFill>
        <p:spPr bwMode="auto">
          <a:xfrm>
            <a:off x="6786565" y="6037271"/>
            <a:ext cx="19494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685800" y="5854590"/>
            <a:ext cx="5334000" cy="359590"/>
          </a:xfrm>
        </p:spPr>
        <p:txBody>
          <a:bodyPr anchor="b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1113107" y="965664"/>
            <a:ext cx="2517775" cy="2466623"/>
          </a:xfrm>
        </p:spPr>
        <p:txBody>
          <a:bodyPr>
            <a:normAutofit/>
          </a:bodyPr>
          <a:lstStyle>
            <a:lvl1pPr>
              <a:defRPr sz="2100" b="0" i="0">
                <a:solidFill>
                  <a:schemeClr val="bg1"/>
                </a:solidFill>
                <a:latin typeface="TM AG Book Rounded Regular"/>
                <a:cs typeface="TM AG Book Rounded Regular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7"/>
          </p:nvPr>
        </p:nvSpPr>
        <p:spPr>
          <a:xfrm>
            <a:off x="685802" y="6319838"/>
            <a:ext cx="3503613" cy="214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rgbClr val="6A6A6A">
                    <a:tint val="75000"/>
                  </a:srgb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Date</a:t>
            </a:r>
          </a:p>
        </p:txBody>
      </p:sp>
    </p:spTree>
    <p:extLst>
      <p:ext uri="{BB962C8B-B14F-4D97-AF65-F5344CB8AC3E}">
        <p14:creationId xmlns:p14="http://schemas.microsoft.com/office/powerpoint/2010/main" val="141019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ody Slide_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96054"/>
            <a:ext cx="9144000" cy="36194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32187" y="6564317"/>
            <a:ext cx="3086100" cy="225422"/>
          </a:xfrm>
        </p:spPr>
        <p:txBody>
          <a:bodyPr/>
          <a:lstStyle/>
          <a:p>
            <a:pPr>
              <a:defRPr/>
            </a:pPr>
            <a:r>
              <a:rPr lang="en-US"/>
              <a:t>T-Mobile Confidential</a:t>
            </a:r>
          </a:p>
        </p:txBody>
      </p:sp>
      <p:pic>
        <p:nvPicPr>
          <p:cNvPr id="20" name="Picture 19" descr="T-Mobile Standard RO Whit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2007" y="6608996"/>
            <a:ext cx="786706" cy="13606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"/>
            <a:ext cx="9144000" cy="982359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195080"/>
            <a:ext cx="8412480" cy="737297"/>
          </a:xfrm>
        </p:spPr>
        <p:txBody>
          <a:bodyPr>
            <a:noAutofit/>
          </a:bodyPr>
          <a:lstStyle>
            <a:lvl1pPr>
              <a:defRPr sz="2400" baseline="0">
                <a:solidFill>
                  <a:srgbClr val="E20074"/>
                </a:solidFill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16" name="Slide Number Placeholder 5"/>
          <p:cNvSpPr txBox="1">
            <a:spLocks/>
          </p:cNvSpPr>
          <p:nvPr/>
        </p:nvSpPr>
        <p:spPr>
          <a:xfrm>
            <a:off x="8616801" y="196589"/>
            <a:ext cx="408940" cy="284156"/>
          </a:xfrm>
          <a:prstGeom prst="rect">
            <a:avLst/>
          </a:prstGeom>
        </p:spPr>
        <p:txBody>
          <a:bodyPr vert="horz" lIns="68681" tIns="34340" rIns="68681" bIns="34340" rtlCol="0" anchor="ctr"/>
          <a:lstStyle>
            <a:defPPr>
              <a:defRPr lang="en-US"/>
            </a:defPPr>
            <a:lvl1pPr marL="0" algn="l" defTabSz="343403" rtl="0" eaLnBrk="1" latinLnBrk="0" hangingPunct="1">
              <a:defRPr sz="900" kern="1200">
                <a:solidFill>
                  <a:srgbClr val="FFFFFF"/>
                </a:solidFill>
                <a:latin typeface="Tele-GroteskHal" pitchFamily="2" charset="0"/>
                <a:ea typeface="+mn-ea"/>
                <a:cs typeface="+mn-cs"/>
              </a:defRPr>
            </a:lvl1pPr>
            <a:lvl2pPr marL="34340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6806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09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3612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7015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60418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3820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722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F40C39-5108-E841-85F7-F0B9C0D30E8D}" type="slidenum">
              <a:rPr lang="en-US" sz="1400" smtClean="0">
                <a:solidFill>
                  <a:schemeClr val="bg1"/>
                </a:solidFill>
                <a:latin typeface="Tele-GroteskNor" pitchFamily="2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Tele-GroteskNor" pitchFamily="2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8679219" y="262474"/>
            <a:ext cx="0" cy="597359"/>
          </a:xfrm>
          <a:prstGeom prst="line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034592" y="1340768"/>
            <a:ext cx="7101804" cy="507590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88963" y="1031875"/>
            <a:ext cx="3024187" cy="251743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53685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3440121"/>
            <a:ext cx="9144000" cy="341788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CFCE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147" name="Picture 3" descr="11596-15266-TMOLogo_MG.ep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2" t="21722" r="10237" b="21378"/>
          <a:stretch>
            <a:fillRect/>
          </a:stretch>
        </p:blipFill>
        <p:spPr bwMode="auto">
          <a:xfrm>
            <a:off x="7512054" y="6269046"/>
            <a:ext cx="119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0" y="23813"/>
            <a:ext cx="9144000" cy="3416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14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22375"/>
            <a:ext cx="8229600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801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750" dirty="0">
                <a:solidFill>
                  <a:srgbClr val="6A6A6A">
                    <a:tint val="75000"/>
                  </a:srgb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T-Mobile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488" y="6280158"/>
            <a:ext cx="744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750">
                <a:solidFill>
                  <a:srgbClr val="6A6A6A">
                    <a:tint val="75000"/>
                  </a:srgb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430AF2E-2186-423F-ABF1-F437562777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721483"/>
            <a:ext cx="9144000" cy="1365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15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46"/>
            <a:ext cx="82296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27" r:id="rId1"/>
    <p:sldLayoutId id="2147487028" r:id="rId2"/>
    <p:sldLayoutId id="2147487029" r:id="rId3"/>
    <p:sldLayoutId id="2147487121" r:id="rId4"/>
    <p:sldLayoutId id="2147487123" r:id="rId5"/>
    <p:sldLayoutId id="2147487148" r:id="rId6"/>
  </p:sldLayoutIdLst>
  <p:hf hdr="0"/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2100" kern="1200">
          <a:solidFill>
            <a:srgbClr val="E20074"/>
          </a:solidFill>
          <a:latin typeface="TM AG Book Rounded Regular"/>
          <a:ea typeface="TM AG Book Rounded Regular"/>
          <a:cs typeface="TM AG Book Rounded Regular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2100">
          <a:solidFill>
            <a:srgbClr val="E20074"/>
          </a:solidFill>
          <a:latin typeface="TM AG Book Rounded Regular"/>
          <a:ea typeface="TM AG Book Rounded Regular"/>
          <a:cs typeface="TM AG Book Rounded Regular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2100">
          <a:solidFill>
            <a:srgbClr val="E20074"/>
          </a:solidFill>
          <a:latin typeface="TM AG Book Rounded Regular"/>
          <a:ea typeface="TM AG Book Rounded Regular"/>
          <a:cs typeface="TM AG Book Rounded Regular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2100">
          <a:solidFill>
            <a:srgbClr val="E20074"/>
          </a:solidFill>
          <a:latin typeface="TM AG Book Rounded Regular"/>
          <a:ea typeface="TM AG Book Rounded Regular"/>
          <a:cs typeface="TM AG Book Rounded Regular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2100">
          <a:solidFill>
            <a:srgbClr val="E20074"/>
          </a:solidFill>
          <a:latin typeface="TM AG Book Rounded Regular"/>
          <a:ea typeface="TM AG Book Rounded Regular"/>
          <a:cs typeface="TM AG Book Rounded Regular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2100">
          <a:solidFill>
            <a:srgbClr val="E20074"/>
          </a:solidFill>
          <a:latin typeface="TM AG Book Rounded Regular"/>
          <a:ea typeface="TM AG Book Rounded Regular"/>
          <a:cs typeface="TM AG Book Rounded Regular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2100">
          <a:solidFill>
            <a:srgbClr val="E20074"/>
          </a:solidFill>
          <a:latin typeface="TM AG Book Rounded Regular"/>
          <a:ea typeface="TM AG Book Rounded Regular"/>
          <a:cs typeface="TM AG Book Rounded Regular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2100">
          <a:solidFill>
            <a:srgbClr val="E20074"/>
          </a:solidFill>
          <a:latin typeface="TM AG Book Rounded Regular"/>
          <a:ea typeface="TM AG Book Rounded Regular"/>
          <a:cs typeface="TM AG Book Rounded Regular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2100">
          <a:solidFill>
            <a:srgbClr val="E20074"/>
          </a:solidFill>
          <a:latin typeface="TM AG Book Rounded Regular"/>
          <a:ea typeface="TM AG Book Rounded Regular"/>
          <a:cs typeface="TM AG Book Rounded Regular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defRPr sz="1500" kern="1200">
          <a:solidFill>
            <a:srgbClr val="6A6A6A"/>
          </a:solidFill>
          <a:latin typeface="Arial"/>
          <a:ea typeface="+mn-ea"/>
          <a:cs typeface="Arial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6A6A6A"/>
          </a:solidFill>
          <a:latin typeface="Arial"/>
          <a:ea typeface="+mn-ea"/>
          <a:cs typeface="Arial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rgbClr val="6A6A6A"/>
          </a:solidFill>
          <a:latin typeface="Arial"/>
          <a:ea typeface="+mn-ea"/>
          <a:cs typeface="Arial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6A6A6A"/>
          </a:solidFill>
          <a:latin typeface="Arial"/>
          <a:ea typeface="+mn-ea"/>
          <a:cs typeface="Arial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6A6A6A"/>
          </a:solidFill>
          <a:latin typeface="Arial"/>
          <a:ea typeface="+mn-ea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394213"/>
            <a:ext cx="8839962" cy="49171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DA03058 –  ACTUAL ZONE COVERAGE (RSRP)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20074"/>
                </a:solidFill>
              </a:rPr>
              <a:t>CURRENT RSRP</a:t>
            </a:r>
          </a:p>
          <a:p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1413" y="1394213"/>
            <a:ext cx="821429" cy="421429"/>
          </a:xfrm>
          <a:prstGeom prst="rect">
            <a:avLst/>
          </a:prstGeom>
        </p:spPr>
      </p:pic>
      <p:pic>
        <p:nvPicPr>
          <p:cNvPr id="6" name="Picture 5" descr="https://www.searchencrypt.com/image?path=https%3a%2f%2fupload.wikimedia.org%2fwikipedia%2fcommons%2fthumb%2f6%2f67%2fMetroByT-Mobile.png%2f125px-MetroByT-Mobile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6553517"/>
            <a:ext cx="1143000" cy="319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422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374978"/>
            <a:ext cx="8791956" cy="4896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72" y="315439"/>
            <a:ext cx="8412480" cy="737297"/>
          </a:xfrm>
        </p:spPr>
        <p:txBody>
          <a:bodyPr anchor="ctr" anchorCtr="0"/>
          <a:lstStyle/>
          <a:p>
            <a:r>
              <a:rPr lang="en-US" dirty="0"/>
              <a:t>DA03058 – NEW COVERAGE @ 60’ (RSRP)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E20074"/>
                </a:solidFill>
              </a:rPr>
              <a:t>NEW RSRP</a:t>
            </a:r>
          </a:p>
          <a:p>
            <a:endParaRPr lang="en-US" dirty="0"/>
          </a:p>
        </p:txBody>
      </p:sp>
      <p:sp>
        <p:nvSpPr>
          <p:cNvPr id="25" name="Text Placeholder 4"/>
          <p:cNvSpPr txBox="1">
            <a:spLocks/>
          </p:cNvSpPr>
          <p:nvPr/>
        </p:nvSpPr>
        <p:spPr bwMode="auto">
          <a:xfrm>
            <a:off x="892740" y="2060848"/>
            <a:ext cx="3868340" cy="617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rgbClr val="6A6A6A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rgbClr val="6A6A6A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A6A6A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rgbClr val="6A6A6A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rgbClr val="6A6A6A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500" dirty="0">
              <a:solidFill>
                <a:srgbClr val="E20074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407" y="1374978"/>
            <a:ext cx="821429" cy="421429"/>
          </a:xfrm>
          <a:prstGeom prst="rect">
            <a:avLst/>
          </a:prstGeom>
        </p:spPr>
      </p:pic>
      <p:pic>
        <p:nvPicPr>
          <p:cNvPr id="7" name="Picture 6" descr="https://www.searchencrypt.com/image?path=https%3a%2f%2fupload.wikimedia.org%2fwikipedia%2fcommons%2fthumb%2f6%2f67%2fMetroByT-Mobile.png%2f125px-MetroByT-Mobile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8" y="6546273"/>
            <a:ext cx="1143000" cy="319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10400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1207&quot;/&gt;&lt;/object&gt;&lt;object type=&quot;3&quot; unique_id=&quot;10006&quot;&gt;&lt;property id=&quot;20148&quot; value=&quot;5&quot;/&gt;&lt;property id=&quot;20300&quot; value=&quot;Slide 3 - &amp;quot;Site Details &amp;amp; Financial Impact&amp;quot;&quot;/&gt;&lt;property id=&quot;20307&quot; value=&quot;1211&quot;/&gt;&lt;/object&gt;&lt;object type=&quot;3&quot; unique_id=&quot;10007&quot;&gt;&lt;property id=&quot;20148&quot; value=&quot;5&quot;/&gt;&lt;property id=&quot;20300&quot; value=&quot;Slide 4 - &amp;quot;Due Diligence&amp;quot;&quot;/&gt;&lt;property id=&quot;20307&quot; value=&quot;1208&quot;/&gt;&lt;/object&gt;&lt;object type=&quot;3&quot; unique_id=&quot;10026&quot;&gt;&lt;property id=&quot;20148&quot; value=&quot;5&quot;/&gt;&lt;property id=&quot;20300&quot; value=&quot;Slide 2&quot;/&gt;&lt;property id=&quot;20307&quot; value=&quot;1212&quot;/&gt;&lt;/object&gt;&lt;object type=&quot;3&quot; unique_id=&quot;10027&quot;&gt;&lt;property id=&quot;20148&quot; value=&quot;5&quot;/&gt;&lt;property id=&quot;20300&quot; value=&quot;Slide 5 - &amp;quot;Ground Configuration&amp;quot;&quot;/&gt;&lt;property id=&quot;20307&quot; value=&quot;1213&quot;/&gt;&lt;/object&gt;&lt;object type=&quot;3&quot; unique_id=&quot;10028&quot;&gt;&lt;property id=&quot;20148&quot; value=&quot;5&quot;/&gt;&lt;property id=&quot;20300&quot; value=&quot;Slide 6 - &amp;quot;RRU configuration&amp;quot;&quot;/&gt;&lt;property id=&quot;20307&quot; value=&quot;121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1_Office Theme">
  <a:themeElements>
    <a:clrScheme name="Custom 1">
      <a:dk1>
        <a:srgbClr val="6A6A6A"/>
      </a:dk1>
      <a:lt1>
        <a:srgbClr val="FFFFFF"/>
      </a:lt1>
      <a:dk2>
        <a:srgbClr val="000000"/>
      </a:dk2>
      <a:lt2>
        <a:srgbClr val="E8E8E8"/>
      </a:lt2>
      <a:accent1>
        <a:srgbClr val="E20074"/>
      </a:accent1>
      <a:accent2>
        <a:srgbClr val="008DA8"/>
      </a:accent2>
      <a:accent3>
        <a:srgbClr val="6DB33F"/>
      </a:accent3>
      <a:accent4>
        <a:srgbClr val="C6D82F"/>
      </a:accent4>
      <a:accent5>
        <a:srgbClr val="6A6A6A"/>
      </a:accent5>
      <a:accent6>
        <a:srgbClr val="9B9B9B"/>
      </a:accent6>
      <a:hlink>
        <a:srgbClr val="6DB33F"/>
      </a:hlink>
      <a:folHlink>
        <a:srgbClr val="800080"/>
      </a:folHlink>
    </a:clrScheme>
    <a:fontScheme name="T-Mobile">
      <a:majorFont>
        <a:latin typeface="TM AG Book Rounded Regular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728D0683A30942BDA6E6A5F41F7D31" ma:contentTypeVersion="0" ma:contentTypeDescription="Create a new document." ma:contentTypeScope="" ma:versionID="3bc80642e04e7a7d684944bbe9c4e55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1c3cda2c8b39f88eabd54cbf92a846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E648B3-402A-45F2-A541-3DC966915157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2E3F7B6-B8B4-4C26-AE86-5A1933EB8E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A6CA96-521E-42D4-ACC2-572D232818C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74859</TotalTime>
  <Words>22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Tele-GroteskNor</vt:lpstr>
      <vt:lpstr>TM AG Book Rounded Regular</vt:lpstr>
      <vt:lpstr>11_Office Theme</vt:lpstr>
      <vt:lpstr>DA03058 –  ACTUAL ZONE COVERAGE (RSRP)</vt:lpstr>
      <vt:lpstr>DA03058 – NEW COVERAGE @ 60’ (RSRP)</vt:lpstr>
    </vt:vector>
  </TitlesOfParts>
  <Company>Publicis Groupe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Giedrius Zagorskas</dc:creator>
  <cp:lastModifiedBy>Marianne Morris</cp:lastModifiedBy>
  <cp:revision>2431</cp:revision>
  <cp:lastPrinted>2011-08-22T23:01:02Z</cp:lastPrinted>
  <dcterms:created xsi:type="dcterms:W3CDTF">2011-05-24T15:31:20Z</dcterms:created>
  <dcterms:modified xsi:type="dcterms:W3CDTF">2019-03-27T18:42:41Z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0x01010026728D0683A30942BDA6E6A5F41F7D31</vt:lpwstr>
  </property>
  <property fmtid="{D5CDD505-2E9C-101B-9397-08002B2CF9AE}" pid="3" name="Leadership Resources Catagory">
    <vt:lpwstr>Challenger Strategy</vt:lpwstr>
  </property>
</Properties>
</file>